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611511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120676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326910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560092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739088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729113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304617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017598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95783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289101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983228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F48AB-3061-47F2-8F52-F72441845588}" type="datetimeFigureOut">
              <a:rPr lang="sk-SK" smtClean="0"/>
              <a:t>22.2.2019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E36D-B845-483C-9DC5-280D197496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265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14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9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98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30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17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086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01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84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11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47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624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05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27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97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1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528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90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3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46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4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3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Širokouhlá</PresentationFormat>
  <Paragraphs>0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zs</dc:creator>
  <cp:lastModifiedBy>zs</cp:lastModifiedBy>
  <cp:revision>3</cp:revision>
  <dcterms:created xsi:type="dcterms:W3CDTF">2019-02-21T21:07:21Z</dcterms:created>
  <dcterms:modified xsi:type="dcterms:W3CDTF">2019-02-22T14:32:54Z</dcterms:modified>
</cp:coreProperties>
</file>